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8636-C883-194A-9D20-AE21C567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collection of observations, and a model class, the goal of learning is to determine an estimator that best matches the observation (i.e., with the minimal error </a:t>
            </a:r>
            <a:r>
              <a:rPr lang="en-US" sz="2400" dirty="0" err="1"/>
              <a:t>w.r.t.</a:t>
            </a:r>
            <a:r>
              <a:rPr lang="en-US" sz="24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2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218</Words>
  <Application>Microsoft Macintosh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156</cp:revision>
  <cp:lastPrinted>2019-10-22T16:35:22Z</cp:lastPrinted>
  <dcterms:created xsi:type="dcterms:W3CDTF">2019-10-07T15:32:39Z</dcterms:created>
  <dcterms:modified xsi:type="dcterms:W3CDTF">2020-10-19T05:27:59Z</dcterms:modified>
</cp:coreProperties>
</file>